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ti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0" r:id="rId6"/>
    <p:sldId id="259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B176EF-2BAB-4F76-A4C3-A48AFA02242F}" v="160" dt="2020-03-19T22:22:31.5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2" d="100"/>
          <a:sy n="82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Paiva" userId="2964bf711f488fc7" providerId="LiveId" clId="{4D5344E0-9CE9-4EC8-AD23-90C128C44D85}"/>
    <pc:docChg chg="modSld">
      <pc:chgData name="Carlos Paiva" userId="2964bf711f488fc7" providerId="LiveId" clId="{4D5344E0-9CE9-4EC8-AD23-90C128C44D85}" dt="2019-10-14T06:23:03.261" v="5"/>
      <pc:docMkLst>
        <pc:docMk/>
      </pc:docMkLst>
      <pc:sldChg chg="modSp">
        <pc:chgData name="Carlos Paiva" userId="2964bf711f488fc7" providerId="LiveId" clId="{4D5344E0-9CE9-4EC8-AD23-90C128C44D85}" dt="2019-10-14T06:23:03.261" v="5"/>
        <pc:sldMkLst>
          <pc:docMk/>
          <pc:sldMk cId="320324441" sldId="258"/>
        </pc:sldMkLst>
        <pc:graphicFrameChg chg="mod">
          <ac:chgData name="Carlos Paiva" userId="2964bf711f488fc7" providerId="LiveId" clId="{4D5344E0-9CE9-4EC8-AD23-90C128C44D85}" dt="2019-10-14T06:23:03.261" v="5"/>
          <ac:graphicFrameMkLst>
            <pc:docMk/>
            <pc:sldMk cId="320324441" sldId="258"/>
            <ac:graphicFrameMk id="3" creationId="{5178DFB3-9AE8-4730-86E6-46302035F46F}"/>
          </ac:graphicFrameMkLst>
        </pc:graphicFrameChg>
      </pc:sldChg>
    </pc:docChg>
  </pc:docChgLst>
  <pc:docChgLst>
    <pc:chgData name="Carlos Paiva" userId="2964bf711f488fc7" providerId="LiveId" clId="{FACB9D00-6C10-41CA-B598-BF18707EA63F}"/>
    <pc:docChg chg="addSld modSld">
      <pc:chgData name="Carlos Paiva" userId="2964bf711f488fc7" providerId="LiveId" clId="{FACB9D00-6C10-41CA-B598-BF18707EA63F}" dt="2018-11-08T08:33:53.660" v="15"/>
      <pc:docMkLst>
        <pc:docMk/>
      </pc:docMkLst>
      <pc:sldChg chg="modSp">
        <pc:chgData name="Carlos Paiva" userId="2964bf711f488fc7" providerId="LiveId" clId="{FACB9D00-6C10-41CA-B598-BF18707EA63F}" dt="2018-11-08T08:27:45.227" v="6"/>
        <pc:sldMkLst>
          <pc:docMk/>
          <pc:sldMk cId="997635877" sldId="257"/>
        </pc:sldMkLst>
        <pc:graphicFrameChg chg="mod">
          <ac:chgData name="Carlos Paiva" userId="2964bf711f488fc7" providerId="LiveId" clId="{FACB9D00-6C10-41CA-B598-BF18707EA63F}" dt="2018-11-08T08:27:29.864" v="3"/>
          <ac:graphicFrameMkLst>
            <pc:docMk/>
            <pc:sldMk cId="997635877" sldId="257"/>
            <ac:graphicFrameMk id="12" creationId="{E2320A59-9822-4B55-825E-DBE91B41E3C9}"/>
          </ac:graphicFrameMkLst>
        </pc:graphicFrameChg>
        <pc:graphicFrameChg chg="mod">
          <ac:chgData name="Carlos Paiva" userId="2964bf711f488fc7" providerId="LiveId" clId="{FACB9D00-6C10-41CA-B598-BF18707EA63F}" dt="2018-11-08T08:27:45.227" v="6"/>
          <ac:graphicFrameMkLst>
            <pc:docMk/>
            <pc:sldMk cId="997635877" sldId="257"/>
            <ac:graphicFrameMk id="22" creationId="{77B57112-51EB-456A-BD83-847380A071BF}"/>
          </ac:graphicFrameMkLst>
        </pc:graphicFrameChg>
      </pc:sldChg>
      <pc:sldChg chg="addSp modSp add setBg">
        <pc:chgData name="Carlos Paiva" userId="2964bf711f488fc7" providerId="LiveId" clId="{FACB9D00-6C10-41CA-B598-BF18707EA63F}" dt="2018-11-08T08:33:53.660" v="15"/>
        <pc:sldMkLst>
          <pc:docMk/>
          <pc:sldMk cId="451430710" sldId="259"/>
        </pc:sldMkLst>
        <pc:graphicFrameChg chg="add mod">
          <ac:chgData name="Carlos Paiva" userId="2964bf711f488fc7" providerId="LiveId" clId="{FACB9D00-6C10-41CA-B598-BF18707EA63F}" dt="2018-11-08T08:33:53.660" v="15"/>
          <ac:graphicFrameMkLst>
            <pc:docMk/>
            <pc:sldMk cId="451430710" sldId="259"/>
            <ac:graphicFrameMk id="2" creationId="{C111998F-C3BC-4791-8108-19C6A2D9D76D}"/>
          </ac:graphicFrameMkLst>
        </pc:graphicFrameChg>
      </pc:sldChg>
    </pc:docChg>
  </pc:docChgLst>
  <pc:docChgLst>
    <pc:chgData name="Carlos Paiva" userId="2964bf711f488fc7" providerId="LiveId" clId="{9EB176EF-2BAB-4F76-A4C3-A48AFA02242F}"/>
    <pc:docChg chg="addSld modSld">
      <pc:chgData name="Carlos Paiva" userId="2964bf711f488fc7" providerId="LiveId" clId="{9EB176EF-2BAB-4F76-A4C3-A48AFA02242F}" dt="2020-03-19T22:23:13.179" v="174" actId="1076"/>
      <pc:docMkLst>
        <pc:docMk/>
      </pc:docMkLst>
      <pc:sldChg chg="modSp mod">
        <pc:chgData name="Carlos Paiva" userId="2964bf711f488fc7" providerId="LiveId" clId="{9EB176EF-2BAB-4F76-A4C3-A48AFA02242F}" dt="2020-03-19T22:23:13.179" v="174" actId="1076"/>
        <pc:sldMkLst>
          <pc:docMk/>
          <pc:sldMk cId="3476962571" sldId="256"/>
        </pc:sldMkLst>
        <pc:spChg chg="mod">
          <ac:chgData name="Carlos Paiva" userId="2964bf711f488fc7" providerId="LiveId" clId="{9EB176EF-2BAB-4F76-A4C3-A48AFA02242F}" dt="2020-03-19T22:23:13.179" v="174" actId="1076"/>
          <ac:spMkLst>
            <pc:docMk/>
            <pc:sldMk cId="3476962571" sldId="256"/>
            <ac:spMk id="4" creationId="{9536FF41-AEF4-436C-A149-6EA17D009394}"/>
          </ac:spMkLst>
        </pc:spChg>
      </pc:sldChg>
      <pc:sldChg chg="addSp modSp mod">
        <pc:chgData name="Carlos Paiva" userId="2964bf711f488fc7" providerId="LiveId" clId="{9EB176EF-2BAB-4F76-A4C3-A48AFA02242F}" dt="2020-03-19T20:37:19.543" v="22" actId="1076"/>
        <pc:sldMkLst>
          <pc:docMk/>
          <pc:sldMk cId="997635877" sldId="257"/>
        </pc:sldMkLst>
        <pc:graphicFrameChg chg="mod">
          <ac:chgData name="Carlos Paiva" userId="2964bf711f488fc7" providerId="LiveId" clId="{9EB176EF-2BAB-4F76-A4C3-A48AFA02242F}" dt="2020-03-19T20:36:32.610" v="14"/>
          <ac:graphicFrameMkLst>
            <pc:docMk/>
            <pc:sldMk cId="997635877" sldId="257"/>
            <ac:graphicFrameMk id="9" creationId="{EB1F53D0-D45B-4FCD-9BC6-32BEB7E0BB4C}"/>
          </ac:graphicFrameMkLst>
        </pc:graphicFrameChg>
        <pc:graphicFrameChg chg="add mod">
          <ac:chgData name="Carlos Paiva" userId="2964bf711f488fc7" providerId="LiveId" clId="{9EB176EF-2BAB-4F76-A4C3-A48AFA02242F}" dt="2020-03-19T20:36:56.761" v="17" actId="1076"/>
          <ac:graphicFrameMkLst>
            <pc:docMk/>
            <pc:sldMk cId="997635877" sldId="257"/>
            <ac:graphicFrameMk id="25" creationId="{2ADA031B-7096-483C-8080-9AB91F53EC2D}"/>
          </ac:graphicFrameMkLst>
        </pc:graphicFrameChg>
        <pc:graphicFrameChg chg="add mod">
          <ac:chgData name="Carlos Paiva" userId="2964bf711f488fc7" providerId="LiveId" clId="{9EB176EF-2BAB-4F76-A4C3-A48AFA02242F}" dt="2020-03-19T20:37:19.543" v="22" actId="1076"/>
          <ac:graphicFrameMkLst>
            <pc:docMk/>
            <pc:sldMk cId="997635877" sldId="257"/>
            <ac:graphicFrameMk id="26" creationId="{F080CA54-73A4-4D7E-8E3F-06494EE1F5C2}"/>
          </ac:graphicFrameMkLst>
        </pc:graphicFrameChg>
      </pc:sldChg>
      <pc:sldChg chg="modSp">
        <pc:chgData name="Carlos Paiva" userId="2964bf711f488fc7" providerId="LiveId" clId="{9EB176EF-2BAB-4F76-A4C3-A48AFA02242F}" dt="2020-03-19T22:22:31.528" v="164"/>
        <pc:sldMkLst>
          <pc:docMk/>
          <pc:sldMk cId="320324441" sldId="258"/>
        </pc:sldMkLst>
        <pc:graphicFrameChg chg="mod">
          <ac:chgData name="Carlos Paiva" userId="2964bf711f488fc7" providerId="LiveId" clId="{9EB176EF-2BAB-4F76-A4C3-A48AFA02242F}" dt="2020-03-19T22:22:31.528" v="164"/>
          <ac:graphicFrameMkLst>
            <pc:docMk/>
            <pc:sldMk cId="320324441" sldId="258"/>
            <ac:graphicFrameMk id="3" creationId="{5178DFB3-9AE8-4730-86E6-46302035F46F}"/>
          </ac:graphicFrameMkLst>
        </pc:graphicFrameChg>
      </pc:sldChg>
      <pc:sldChg chg="modSp setBg">
        <pc:chgData name="Carlos Paiva" userId="2964bf711f488fc7" providerId="LiveId" clId="{9EB176EF-2BAB-4F76-A4C3-A48AFA02242F}" dt="2020-03-19T22:19:58.572" v="158"/>
        <pc:sldMkLst>
          <pc:docMk/>
          <pc:sldMk cId="451430710" sldId="259"/>
        </pc:sldMkLst>
        <pc:graphicFrameChg chg="mod">
          <ac:chgData name="Carlos Paiva" userId="2964bf711f488fc7" providerId="LiveId" clId="{9EB176EF-2BAB-4F76-A4C3-A48AFA02242F}" dt="2020-03-19T22:19:58.572" v="158"/>
          <ac:graphicFrameMkLst>
            <pc:docMk/>
            <pc:sldMk cId="451430710" sldId="259"/>
            <ac:graphicFrameMk id="2" creationId="{C111998F-C3BC-4791-8108-19C6A2D9D76D}"/>
          </ac:graphicFrameMkLst>
        </pc:graphicFrameChg>
      </pc:sldChg>
      <pc:sldChg chg="addSp modSp add mod setBg">
        <pc:chgData name="Carlos Paiva" userId="2964bf711f488fc7" providerId="LiveId" clId="{9EB176EF-2BAB-4F76-A4C3-A48AFA02242F}" dt="2020-03-19T21:47:51.729" v="105"/>
        <pc:sldMkLst>
          <pc:docMk/>
          <pc:sldMk cId="1881128883" sldId="260"/>
        </pc:sldMkLst>
        <pc:graphicFrameChg chg="add mod">
          <ac:chgData name="Carlos Paiva" userId="2964bf711f488fc7" providerId="LiveId" clId="{9EB176EF-2BAB-4F76-A4C3-A48AFA02242F}" dt="2020-03-19T21:47:51.729" v="105"/>
          <ac:graphicFrameMkLst>
            <pc:docMk/>
            <pc:sldMk cId="1881128883" sldId="260"/>
            <ac:graphicFrameMk id="2" creationId="{6854531B-3003-4B65-82B6-EAF23647E540}"/>
          </ac:graphicFrameMkLst>
        </pc:graphicFrameChg>
      </pc:sldChg>
      <pc:sldChg chg="addSp modSp add setBg">
        <pc:chgData name="Carlos Paiva" userId="2964bf711f488fc7" providerId="LiveId" clId="{9EB176EF-2BAB-4F76-A4C3-A48AFA02242F}" dt="2020-03-19T22:16:09.590" v="149"/>
        <pc:sldMkLst>
          <pc:docMk/>
          <pc:sldMk cId="1233509928" sldId="261"/>
        </pc:sldMkLst>
        <pc:graphicFrameChg chg="add mod">
          <ac:chgData name="Carlos Paiva" userId="2964bf711f488fc7" providerId="LiveId" clId="{9EB176EF-2BAB-4F76-A4C3-A48AFA02242F}" dt="2020-03-19T22:16:09.590" v="149"/>
          <ac:graphicFrameMkLst>
            <pc:docMk/>
            <pc:sldMk cId="1233509928" sldId="261"/>
            <ac:graphicFrameMk id="2" creationId="{211B4D30-666F-486A-B5AE-F45D220455A8}"/>
          </ac:graphicFrameMkLst>
        </pc:graphicFrameChg>
      </pc:sldChg>
    </pc:docChg>
  </pc:docChgLst>
  <pc:docChgLst>
    <pc:chgData name="Carlos Paiva" userId="2964bf711f488fc7" providerId="LiveId" clId="{053FE9C6-B986-4F62-9A32-A9DC4C6A5AD6}"/>
    <pc:docChg chg="custSel addSld modSld">
      <pc:chgData name="Carlos Paiva" userId="2964bf711f488fc7" providerId="LiveId" clId="{053FE9C6-B986-4F62-9A32-A9DC4C6A5AD6}" dt="2018-10-19T11:45:06.707" v="463" actId="1076"/>
      <pc:docMkLst>
        <pc:docMk/>
      </pc:docMkLst>
      <pc:sldChg chg="addSp modSp">
        <pc:chgData name="Carlos Paiva" userId="2964bf711f488fc7" providerId="LiveId" clId="{053FE9C6-B986-4F62-9A32-A9DC4C6A5AD6}" dt="2018-10-19T11:45:06.707" v="463" actId="1076"/>
        <pc:sldMkLst>
          <pc:docMk/>
          <pc:sldMk cId="997635877" sldId="257"/>
        </pc:sldMkLst>
        <pc:graphicFrameChg chg="add mod">
          <ac:chgData name="Carlos Paiva" userId="2964bf711f488fc7" providerId="LiveId" clId="{053FE9C6-B986-4F62-9A32-A9DC4C6A5AD6}" dt="2018-10-19T04:28:11.300" v="14" actId="1076"/>
          <ac:graphicFrameMkLst>
            <pc:docMk/>
            <pc:sldMk cId="997635877" sldId="257"/>
            <ac:graphicFrameMk id="2" creationId="{26CDA541-E3EC-40E2-B1E6-74EF1D3C8C20}"/>
          </ac:graphicFrameMkLst>
        </pc:graphicFrameChg>
        <pc:graphicFrameChg chg="mod">
          <ac:chgData name="Carlos Paiva" userId="2964bf711f488fc7" providerId="LiveId" clId="{053FE9C6-B986-4F62-9A32-A9DC4C6A5AD6}" dt="2018-10-19T04:26:30.264" v="0"/>
          <ac:graphicFrameMkLst>
            <pc:docMk/>
            <pc:sldMk cId="997635877" sldId="257"/>
            <ac:graphicFrameMk id="4" creationId="{7D90E638-A255-4B10-BE50-5B7C84AF56CB}"/>
          </ac:graphicFrameMkLst>
        </pc:graphicFrameChg>
        <pc:graphicFrameChg chg="mod">
          <ac:chgData name="Carlos Paiva" userId="2964bf711f488fc7" providerId="LiveId" clId="{053FE9C6-B986-4F62-9A32-A9DC4C6A5AD6}" dt="2018-10-19T04:26:30.283" v="1"/>
          <ac:graphicFrameMkLst>
            <pc:docMk/>
            <pc:sldMk cId="997635877" sldId="257"/>
            <ac:graphicFrameMk id="5" creationId="{F9647C5E-0000-49D4-9332-764D9702955C}"/>
          </ac:graphicFrameMkLst>
        </pc:graphicFrameChg>
        <pc:graphicFrameChg chg="mod">
          <ac:chgData name="Carlos Paiva" userId="2964bf711f488fc7" providerId="LiveId" clId="{053FE9C6-B986-4F62-9A32-A9DC4C6A5AD6}" dt="2018-10-19T04:26:30.295" v="2"/>
          <ac:graphicFrameMkLst>
            <pc:docMk/>
            <pc:sldMk cId="997635877" sldId="257"/>
            <ac:graphicFrameMk id="6" creationId="{3C412001-0FBD-45C6-A9AB-C6A03CB8EB76}"/>
          </ac:graphicFrameMkLst>
        </pc:graphicFrameChg>
        <pc:graphicFrameChg chg="mod">
          <ac:chgData name="Carlos Paiva" userId="2964bf711f488fc7" providerId="LiveId" clId="{053FE9C6-B986-4F62-9A32-A9DC4C6A5AD6}" dt="2018-10-19T04:26:30.303" v="3"/>
          <ac:graphicFrameMkLst>
            <pc:docMk/>
            <pc:sldMk cId="997635877" sldId="257"/>
            <ac:graphicFrameMk id="7" creationId="{630AD581-356D-4277-BFB2-D3CB8D5A4069}"/>
          </ac:graphicFrameMkLst>
        </pc:graphicFrameChg>
        <pc:graphicFrameChg chg="mod">
          <ac:chgData name="Carlos Paiva" userId="2964bf711f488fc7" providerId="LiveId" clId="{053FE9C6-B986-4F62-9A32-A9DC4C6A5AD6}" dt="2018-10-19T04:34:11.718" v="70" actId="1076"/>
          <ac:graphicFrameMkLst>
            <pc:docMk/>
            <pc:sldMk cId="997635877" sldId="257"/>
            <ac:graphicFrameMk id="8" creationId="{ABC4573B-F9AE-4698-B2EA-5469A2B6EA83}"/>
          </ac:graphicFrameMkLst>
        </pc:graphicFrameChg>
        <pc:graphicFrameChg chg="mod">
          <ac:chgData name="Carlos Paiva" userId="2964bf711f488fc7" providerId="LiveId" clId="{053FE9C6-B986-4F62-9A32-A9DC4C6A5AD6}" dt="2018-10-19T04:26:30.323" v="5"/>
          <ac:graphicFrameMkLst>
            <pc:docMk/>
            <pc:sldMk cId="997635877" sldId="257"/>
            <ac:graphicFrameMk id="9" creationId="{EB1F53D0-D45B-4FCD-9BC6-32BEB7E0BB4C}"/>
          </ac:graphicFrameMkLst>
        </pc:graphicFrameChg>
        <pc:graphicFrameChg chg="mod">
          <ac:chgData name="Carlos Paiva" userId="2964bf711f488fc7" providerId="LiveId" clId="{053FE9C6-B986-4F62-9A32-A9DC4C6A5AD6}" dt="2018-10-19T11:40:02.207" v="439"/>
          <ac:graphicFrameMkLst>
            <pc:docMk/>
            <pc:sldMk cId="997635877" sldId="257"/>
            <ac:graphicFrameMk id="10" creationId="{4F083F13-4E7C-4975-AB37-0444A10C2D82}"/>
          </ac:graphicFrameMkLst>
        </pc:graphicFrameChg>
        <pc:graphicFrameChg chg="mod">
          <ac:chgData name="Carlos Paiva" userId="2964bf711f488fc7" providerId="LiveId" clId="{053FE9C6-B986-4F62-9A32-A9DC4C6A5AD6}" dt="2018-10-19T11:40:07.966" v="442"/>
          <ac:graphicFrameMkLst>
            <pc:docMk/>
            <pc:sldMk cId="997635877" sldId="257"/>
            <ac:graphicFrameMk id="11" creationId="{FAB9DCF9-5EF5-45D8-BDA3-A7BF429F0A2C}"/>
          </ac:graphicFrameMkLst>
        </pc:graphicFrameChg>
        <pc:graphicFrameChg chg="mod">
          <ac:chgData name="Carlos Paiva" userId="2964bf711f488fc7" providerId="LiveId" clId="{053FE9C6-B986-4F62-9A32-A9DC4C6A5AD6}" dt="2018-10-19T04:26:30.344" v="8"/>
          <ac:graphicFrameMkLst>
            <pc:docMk/>
            <pc:sldMk cId="997635877" sldId="257"/>
            <ac:graphicFrameMk id="12" creationId="{E2320A59-9822-4B55-825E-DBE91B41E3C9}"/>
          </ac:graphicFrameMkLst>
        </pc:graphicFrameChg>
        <pc:graphicFrameChg chg="mod">
          <ac:chgData name="Carlos Paiva" userId="2964bf711f488fc7" providerId="LiveId" clId="{053FE9C6-B986-4F62-9A32-A9DC4C6A5AD6}" dt="2018-10-19T04:26:30.351" v="9"/>
          <ac:graphicFrameMkLst>
            <pc:docMk/>
            <pc:sldMk cId="997635877" sldId="257"/>
            <ac:graphicFrameMk id="13" creationId="{58EFE0FD-D661-41FF-AA47-5414E8FDF622}"/>
          </ac:graphicFrameMkLst>
        </pc:graphicFrameChg>
        <pc:graphicFrameChg chg="add mod">
          <ac:chgData name="Carlos Paiva" userId="2964bf711f488fc7" providerId="LiveId" clId="{053FE9C6-B986-4F62-9A32-A9DC4C6A5AD6}" dt="2018-10-19T04:33:31.790" v="66" actId="1076"/>
          <ac:graphicFrameMkLst>
            <pc:docMk/>
            <pc:sldMk cId="997635877" sldId="257"/>
            <ac:graphicFrameMk id="14" creationId="{7FA42478-5F18-47B0-B650-4DCD310485DD}"/>
          </ac:graphicFrameMkLst>
        </pc:graphicFrameChg>
        <pc:graphicFrameChg chg="add mod">
          <ac:chgData name="Carlos Paiva" userId="2964bf711f488fc7" providerId="LiveId" clId="{053FE9C6-B986-4F62-9A32-A9DC4C6A5AD6}" dt="2018-10-19T04:33:39.284" v="67" actId="1076"/>
          <ac:graphicFrameMkLst>
            <pc:docMk/>
            <pc:sldMk cId="997635877" sldId="257"/>
            <ac:graphicFrameMk id="17" creationId="{22207D7D-1C47-4ABE-99C8-95B22E2A89F7}"/>
          </ac:graphicFrameMkLst>
        </pc:graphicFrameChg>
        <pc:graphicFrameChg chg="add mod">
          <ac:chgData name="Carlos Paiva" userId="2964bf711f488fc7" providerId="LiveId" clId="{053FE9C6-B986-4F62-9A32-A9DC4C6A5AD6}" dt="2018-10-19T04:30:58.743" v="34" actId="1076"/>
          <ac:graphicFrameMkLst>
            <pc:docMk/>
            <pc:sldMk cId="997635877" sldId="257"/>
            <ac:graphicFrameMk id="18" creationId="{C8616D0E-F834-4FE0-8EAB-3B53E92068E6}"/>
          </ac:graphicFrameMkLst>
        </pc:graphicFrameChg>
        <pc:graphicFrameChg chg="add mod">
          <ac:chgData name="Carlos Paiva" userId="2964bf711f488fc7" providerId="LiveId" clId="{053FE9C6-B986-4F62-9A32-A9DC4C6A5AD6}" dt="2018-10-19T04:34:07.006" v="69" actId="1076"/>
          <ac:graphicFrameMkLst>
            <pc:docMk/>
            <pc:sldMk cId="997635877" sldId="257"/>
            <ac:graphicFrameMk id="19" creationId="{0CB9A7AC-A0D9-4AC4-A756-6839760ACC09}"/>
          </ac:graphicFrameMkLst>
        </pc:graphicFrameChg>
        <pc:graphicFrameChg chg="add mod">
          <ac:chgData name="Carlos Paiva" userId="2964bf711f488fc7" providerId="LiveId" clId="{053FE9C6-B986-4F62-9A32-A9DC4C6A5AD6}" dt="2018-10-19T04:32:35.844" v="57" actId="1076"/>
          <ac:graphicFrameMkLst>
            <pc:docMk/>
            <pc:sldMk cId="997635877" sldId="257"/>
            <ac:graphicFrameMk id="20" creationId="{CEA29A75-36B8-4833-91DA-F55C18EC17EA}"/>
          </ac:graphicFrameMkLst>
        </pc:graphicFrameChg>
        <pc:graphicFrameChg chg="add mod">
          <ac:chgData name="Carlos Paiva" userId="2964bf711f488fc7" providerId="LiveId" clId="{053FE9C6-B986-4F62-9A32-A9DC4C6A5AD6}" dt="2018-10-19T04:33:52.834" v="68" actId="1076"/>
          <ac:graphicFrameMkLst>
            <pc:docMk/>
            <pc:sldMk cId="997635877" sldId="257"/>
            <ac:graphicFrameMk id="21" creationId="{5DE95874-7D99-4387-A72A-E32D16C73CA8}"/>
          </ac:graphicFrameMkLst>
        </pc:graphicFrameChg>
        <pc:graphicFrameChg chg="add mod">
          <ac:chgData name="Carlos Paiva" userId="2964bf711f488fc7" providerId="LiveId" clId="{053FE9C6-B986-4F62-9A32-A9DC4C6A5AD6}" dt="2018-10-19T04:41:16.857" v="78" actId="1076"/>
          <ac:graphicFrameMkLst>
            <pc:docMk/>
            <pc:sldMk cId="997635877" sldId="257"/>
            <ac:graphicFrameMk id="22" creationId="{77B57112-51EB-456A-BD83-847380A071BF}"/>
          </ac:graphicFrameMkLst>
        </pc:graphicFrameChg>
        <pc:graphicFrameChg chg="add mod">
          <ac:chgData name="Carlos Paiva" userId="2964bf711f488fc7" providerId="LiveId" clId="{053FE9C6-B986-4F62-9A32-A9DC4C6A5AD6}" dt="2018-10-19T04:42:07.518" v="84" actId="1076"/>
          <ac:graphicFrameMkLst>
            <pc:docMk/>
            <pc:sldMk cId="997635877" sldId="257"/>
            <ac:graphicFrameMk id="23" creationId="{0066ABBE-5A9C-4F54-BBAD-DB54E3EEE801}"/>
          </ac:graphicFrameMkLst>
        </pc:graphicFrameChg>
        <pc:graphicFrameChg chg="add mod">
          <ac:chgData name="Carlos Paiva" userId="2964bf711f488fc7" providerId="LiveId" clId="{053FE9C6-B986-4F62-9A32-A9DC4C6A5AD6}" dt="2018-10-19T11:45:06.707" v="463" actId="1076"/>
          <ac:graphicFrameMkLst>
            <pc:docMk/>
            <pc:sldMk cId="997635877" sldId="257"/>
            <ac:graphicFrameMk id="24" creationId="{08379EE9-CCB1-454C-BDE5-39BC222248B2}"/>
          </ac:graphicFrameMkLst>
        </pc:graphicFrameChg>
      </pc:sldChg>
      <pc:sldChg chg="addSp delSp modSp add setBg">
        <pc:chgData name="Carlos Paiva" userId="2964bf711f488fc7" providerId="LiveId" clId="{053FE9C6-B986-4F62-9A32-A9DC4C6A5AD6}" dt="2018-10-19T11:41:45.219" v="451"/>
        <pc:sldMkLst>
          <pc:docMk/>
          <pc:sldMk cId="320324441" sldId="258"/>
        </pc:sldMkLst>
        <pc:spChg chg="add del mod">
          <ac:chgData name="Carlos Paiva" userId="2964bf711f488fc7" providerId="LiveId" clId="{053FE9C6-B986-4F62-9A32-A9DC4C6A5AD6}" dt="2018-10-19T11:14:02.250" v="345" actId="478"/>
          <ac:spMkLst>
            <pc:docMk/>
            <pc:sldMk cId="320324441" sldId="258"/>
            <ac:spMk id="2" creationId="{B847B347-2F29-40A8-ACA2-83C187454522}"/>
          </ac:spMkLst>
        </pc:spChg>
        <pc:graphicFrameChg chg="add mod">
          <ac:chgData name="Carlos Paiva" userId="2964bf711f488fc7" providerId="LiveId" clId="{053FE9C6-B986-4F62-9A32-A9DC4C6A5AD6}" dt="2018-10-19T11:41:45.219" v="451"/>
          <ac:graphicFrameMkLst>
            <pc:docMk/>
            <pc:sldMk cId="320324441" sldId="258"/>
            <ac:graphicFrameMk id="3" creationId="{5178DFB3-9AE8-4730-86E6-46302035F46F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wmf"/><Relationship Id="rId18" Type="http://schemas.openxmlformats.org/officeDocument/2006/relationships/image" Target="../media/image19.wmf"/><Relationship Id="rId3" Type="http://schemas.openxmlformats.org/officeDocument/2006/relationships/image" Target="../media/image4.wmf"/><Relationship Id="rId21" Type="http://schemas.openxmlformats.org/officeDocument/2006/relationships/image" Target="../media/image22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17" Type="http://schemas.openxmlformats.org/officeDocument/2006/relationships/image" Target="../media/image18.wmf"/><Relationship Id="rId2" Type="http://schemas.openxmlformats.org/officeDocument/2006/relationships/image" Target="../media/image3.wmf"/><Relationship Id="rId16" Type="http://schemas.openxmlformats.org/officeDocument/2006/relationships/image" Target="../media/image17.wmf"/><Relationship Id="rId20" Type="http://schemas.openxmlformats.org/officeDocument/2006/relationships/image" Target="../media/image21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5" Type="http://schemas.openxmlformats.org/officeDocument/2006/relationships/image" Target="../media/image16.wmf"/><Relationship Id="rId10" Type="http://schemas.openxmlformats.org/officeDocument/2006/relationships/image" Target="../media/image11.wmf"/><Relationship Id="rId19" Type="http://schemas.openxmlformats.org/officeDocument/2006/relationships/image" Target="../media/image20.wmf"/><Relationship Id="rId4" Type="http://schemas.openxmlformats.org/officeDocument/2006/relationships/image" Target="../media/image5.wmf"/><Relationship Id="rId9" Type="http://schemas.openxmlformats.org/officeDocument/2006/relationships/image" Target="../media/image10.wmf"/><Relationship Id="rId14" Type="http://schemas.openxmlformats.org/officeDocument/2006/relationships/image" Target="../media/image15.wmf"/><Relationship Id="rId22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F287B-E96A-469D-8831-98EFC9CD1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46BFE26-0987-466E-B48A-45A3D9F3E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F2455D1-1E25-4447-885D-B3AB43699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4DDE-6677-47D9-B534-D8661601A86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89EDDD1-95B3-4B51-B0EC-7A7D1B940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723B4AA-7714-458D-80F8-6CA17813D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D965-6FC3-4249-B4DE-9553C686A1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7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1B1CA0-CF33-432F-9083-08D6F9676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E4C2A73-C6AA-4DA3-A15F-5C547CDEA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7C57A98-2940-4DDC-AA9F-71EAEF99D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4DDE-6677-47D9-B534-D8661601A86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6ED9D4F-6807-4027-A838-A46EF748B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682259A-6F4B-4C47-8CF2-6D15BCD96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D965-6FC3-4249-B4DE-9553C686A1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5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4BC60A1-C283-47D6-8862-6F42115498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35D21C4-70F0-4D95-8856-C4F9A524B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AD45CCE-7D5C-4DA3-8644-534F96441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4DDE-6677-47D9-B534-D8661601A86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6D11798-51C6-4DE4-8F18-19D74BB35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C20B200-1CAC-4E18-8520-C54A46C8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D965-6FC3-4249-B4DE-9553C686A1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1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3630DF-B095-4464-9769-158A6C74C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18DDC8B-49B2-46F4-8A7F-5B3019BF2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FAAA09F-92CD-4484-A9C1-1682257CF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4DDE-6677-47D9-B534-D8661601A86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7FBA10D-E83B-4B3D-9C19-09F53D4BC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9441EE3-C11E-46A1-89A7-8790C0759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D965-6FC3-4249-B4DE-9553C686A1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8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0ADF6-B0D2-47AD-A876-BD7DDA703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B9642A2-439D-4DE1-A500-3485DFC10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0B6E4F1-027B-45AF-8D8F-3879AD405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4DDE-6677-47D9-B534-D8661601A86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D930F7-8489-405A-A9A0-1E40651CF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E3769AC-0DC6-4435-912D-966FC5D82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D965-6FC3-4249-B4DE-9553C686A1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82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E6CEC-0750-4892-BC8D-BECC1E08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233EFE0-4440-4BBD-94AD-62D4515F52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ED0B2F75-4DA6-46EA-8F79-34BADFA9B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67C453B-6CBC-4DC0-AF25-7498C69C9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4DDE-6677-47D9-B534-D8661601A86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828C4F8-2DEA-463A-BBEA-62B61872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6CCBFC7-BDF6-4AFE-B047-0FBABB238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D965-6FC3-4249-B4DE-9553C686A1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9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C703A5-5D0F-42B1-A6F8-783B5604A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E569CC0-C639-4A1D-B818-DEB063BAD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87B1ED4-2942-4B8A-93EE-761DC80E8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62F93BC9-6C80-4497-BB06-E3CC0A755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A52F25AB-CBF3-4732-88A1-8643172536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1B82E0E7-4C8C-4CF1-AD7E-42BB7F587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4DDE-6677-47D9-B534-D8661601A86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9E41467F-7970-4AF2-A8D0-0B2BF40C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D16EE256-0883-42F6-B182-A0BD0BB42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D965-6FC3-4249-B4DE-9553C686A1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7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7B09F1-20A4-4E6F-A65E-E6CB45D55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265167F6-24FE-488E-ABD1-1AB401D16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4DDE-6677-47D9-B534-D8661601A86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4E00158-87EC-43EC-93D7-D0B89011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025CF64A-B56E-4892-9212-CE660F9EB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D965-6FC3-4249-B4DE-9553C686A1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60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530FF888-ABD0-44A6-A97E-B918236DE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4DDE-6677-47D9-B534-D8661601A86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C1996CB-FCF9-4DF0-BF16-51CFF376E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95D75CE2-DDE5-4832-98B5-9FD62800A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D965-6FC3-4249-B4DE-9553C686A1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5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78F25C-BADB-42E0-983C-8C560EF26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4C20482-C7E7-434D-9E24-88F45FBC4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2ED390E-C3E3-4CDD-8C0C-0350BAFB8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06ADC207-3FD7-49A4-BBE5-30E9EC7B0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4DDE-6677-47D9-B534-D8661601A86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64CD191-D0C7-449A-96B0-4836CCC3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5944491-1E14-4D46-907C-7E2461D8C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D965-6FC3-4249-B4DE-9553C686A1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24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AB48C-9EB8-4EB1-8AB6-335852C04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AECF672-352F-4499-860A-3603741CB1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1B985A1E-2A0F-4E3F-9E67-D58E8A28B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5B7B70B-A801-4E9F-82BA-30E8362E6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4DDE-6677-47D9-B534-D8661601A86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7FAC3D0-2763-4F13-8846-DA355855D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059F40D-1E8A-4726-8E96-57390562B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D965-6FC3-4249-B4DE-9553C686A1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0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CBAFB81A-AB07-4262-BEE0-A68A9AF1F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A4D4941-379E-45C9-B9F7-E78BB9507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304D4EB-6047-445F-8BAE-84D21238F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04DDE-6677-47D9-B534-D8661601A86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A6E3D29-8E99-4D02-8002-2456F5750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23E3835-C68B-4845-A400-F866FD3CB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CD965-6FC3-4249-B4DE-9553C686A1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4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9.bin"/><Relationship Id="rId26" Type="http://schemas.openxmlformats.org/officeDocument/2006/relationships/oleObject" Target="../embeddings/oleObject13.bin"/><Relationship Id="rId39" Type="http://schemas.openxmlformats.org/officeDocument/2006/relationships/image" Target="../media/image19.wmf"/><Relationship Id="rId3" Type="http://schemas.openxmlformats.org/officeDocument/2006/relationships/image" Target="../media/image24.tif"/><Relationship Id="rId21" Type="http://schemas.openxmlformats.org/officeDocument/2006/relationships/image" Target="../media/image10.wmf"/><Relationship Id="rId34" Type="http://schemas.openxmlformats.org/officeDocument/2006/relationships/oleObject" Target="../embeddings/oleObject17.bin"/><Relationship Id="rId42" Type="http://schemas.openxmlformats.org/officeDocument/2006/relationships/oleObject" Target="../embeddings/oleObject21.bin"/><Relationship Id="rId47" Type="http://schemas.openxmlformats.org/officeDocument/2006/relationships/image" Target="../media/image23.w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8.wmf"/><Relationship Id="rId25" Type="http://schemas.openxmlformats.org/officeDocument/2006/relationships/image" Target="../media/image12.wmf"/><Relationship Id="rId33" Type="http://schemas.openxmlformats.org/officeDocument/2006/relationships/image" Target="../media/image16.wmf"/><Relationship Id="rId38" Type="http://schemas.openxmlformats.org/officeDocument/2006/relationships/oleObject" Target="../embeddings/oleObject19.bin"/><Relationship Id="rId46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29" Type="http://schemas.openxmlformats.org/officeDocument/2006/relationships/image" Target="../media/image14.wmf"/><Relationship Id="rId41" Type="http://schemas.openxmlformats.org/officeDocument/2006/relationships/image" Target="../media/image20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wmf"/><Relationship Id="rId24" Type="http://schemas.openxmlformats.org/officeDocument/2006/relationships/oleObject" Target="../embeddings/oleObject12.bin"/><Relationship Id="rId32" Type="http://schemas.openxmlformats.org/officeDocument/2006/relationships/oleObject" Target="../embeddings/oleObject16.bin"/><Relationship Id="rId37" Type="http://schemas.openxmlformats.org/officeDocument/2006/relationships/image" Target="../media/image18.wmf"/><Relationship Id="rId40" Type="http://schemas.openxmlformats.org/officeDocument/2006/relationships/oleObject" Target="../embeddings/oleObject20.bin"/><Relationship Id="rId45" Type="http://schemas.openxmlformats.org/officeDocument/2006/relationships/image" Target="../media/image22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23" Type="http://schemas.openxmlformats.org/officeDocument/2006/relationships/image" Target="../media/image11.wmf"/><Relationship Id="rId28" Type="http://schemas.openxmlformats.org/officeDocument/2006/relationships/oleObject" Target="../embeddings/oleObject14.bin"/><Relationship Id="rId36" Type="http://schemas.openxmlformats.org/officeDocument/2006/relationships/oleObject" Target="../embeddings/oleObject18.bin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9.wmf"/><Relationship Id="rId31" Type="http://schemas.openxmlformats.org/officeDocument/2006/relationships/image" Target="../media/image15.wmf"/><Relationship Id="rId44" Type="http://schemas.openxmlformats.org/officeDocument/2006/relationships/oleObject" Target="../embeddings/oleObject22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13.wmf"/><Relationship Id="rId30" Type="http://schemas.openxmlformats.org/officeDocument/2006/relationships/oleObject" Target="../embeddings/oleObject15.bin"/><Relationship Id="rId35" Type="http://schemas.openxmlformats.org/officeDocument/2006/relationships/image" Target="../media/image17.wmf"/><Relationship Id="rId43" Type="http://schemas.openxmlformats.org/officeDocument/2006/relationships/image" Target="../media/image2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536FF41-AEF4-436C-A149-6EA17D009394}"/>
              </a:ext>
            </a:extLst>
          </p:cNvPr>
          <p:cNvSpPr/>
          <p:nvPr/>
        </p:nvSpPr>
        <p:spPr>
          <a:xfrm>
            <a:off x="2656340" y="2967335"/>
            <a:ext cx="6879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Problem: Two Rockets</a:t>
            </a:r>
          </a:p>
        </p:txBody>
      </p:sp>
    </p:spTree>
    <p:extLst>
      <p:ext uri="{BB962C8B-B14F-4D97-AF65-F5344CB8AC3E}">
        <p14:creationId xmlns:p14="http://schemas.microsoft.com/office/powerpoint/2010/main" val="3476962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5178DFB3-9AE8-4730-86E6-46302035F4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775940"/>
              </p:ext>
            </p:extLst>
          </p:nvPr>
        </p:nvGraphicFramePr>
        <p:xfrm>
          <a:off x="292100" y="1866900"/>
          <a:ext cx="116078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11607480" imgH="3124080" progId="Equation.DSMT4">
                  <p:embed/>
                </p:oleObj>
              </mc:Choice>
              <mc:Fallback>
                <p:oleObj name="Equation" r:id="rId3" imgW="11607480" imgH="312408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5178DFB3-9AE8-4730-86E6-46302035F4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2100" y="1866900"/>
                        <a:ext cx="11607800" cy="312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32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F00112-1EB5-46CC-BDEA-091D263EC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33" y="0"/>
            <a:ext cx="11714733" cy="6858000"/>
          </a:xfrm>
          <a:prstGeom prst="rect">
            <a:avLst/>
          </a:prstGeom>
        </p:spPr>
      </p:pic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7D90E638-A255-4B10-BE50-5B7C84AF56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017990"/>
              </p:ext>
            </p:extLst>
          </p:nvPr>
        </p:nvGraphicFramePr>
        <p:xfrm>
          <a:off x="5949950" y="112713"/>
          <a:ext cx="152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152280" imgH="279360" progId="Equation.DSMT4">
                  <p:embed/>
                </p:oleObj>
              </mc:Choice>
              <mc:Fallback>
                <p:oleObj name="Equation" r:id="rId4" imgW="152280" imgH="27936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7D90E638-A255-4B10-BE50-5B7C84AF56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49950" y="112713"/>
                        <a:ext cx="1524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F9647C5E-0000-49D4-9332-764D970295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373613"/>
              </p:ext>
            </p:extLst>
          </p:nvPr>
        </p:nvGraphicFramePr>
        <p:xfrm>
          <a:off x="8915096" y="5991442"/>
          <a:ext cx="228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228600" imgH="241200" progId="Equation.DSMT4">
                  <p:embed/>
                </p:oleObj>
              </mc:Choice>
              <mc:Fallback>
                <p:oleObj name="Equation" r:id="rId6" imgW="228600" imgH="24120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F9647C5E-0000-49D4-9332-764D970295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15096" y="5991442"/>
                        <a:ext cx="2286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3C412001-0FBD-45C6-A9AB-C6A03CB8EB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533144"/>
              </p:ext>
            </p:extLst>
          </p:nvPr>
        </p:nvGraphicFramePr>
        <p:xfrm>
          <a:off x="4946803" y="3987889"/>
          <a:ext cx="279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8" imgW="279360" imgH="444240" progId="Equation.DSMT4">
                  <p:embed/>
                </p:oleObj>
              </mc:Choice>
              <mc:Fallback>
                <p:oleObj name="Equation" r:id="rId8" imgW="279360" imgH="44424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3C412001-0FBD-45C6-A9AB-C6A03CB8E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46803" y="3987889"/>
                        <a:ext cx="2794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630AD581-356D-4277-BFB2-D3CB8D5A40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531456"/>
              </p:ext>
            </p:extLst>
          </p:nvPr>
        </p:nvGraphicFramePr>
        <p:xfrm>
          <a:off x="8545957" y="877684"/>
          <a:ext cx="317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0" imgW="317160" imgH="444240" progId="Equation.DSMT4">
                  <p:embed/>
                </p:oleObj>
              </mc:Choice>
              <mc:Fallback>
                <p:oleObj name="Equation" r:id="rId10" imgW="317160" imgH="44424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630AD581-356D-4277-BFB2-D3CB8D5A40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545957" y="877684"/>
                        <a:ext cx="3175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ABC4573B-F9AE-4698-B2EA-5469A2B6EA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683261"/>
              </p:ext>
            </p:extLst>
          </p:nvPr>
        </p:nvGraphicFramePr>
        <p:xfrm>
          <a:off x="6121058" y="4720367"/>
          <a:ext cx="215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2" imgW="215640" imgH="444240" progId="Equation.DSMT4">
                  <p:embed/>
                </p:oleObj>
              </mc:Choice>
              <mc:Fallback>
                <p:oleObj name="Equation" r:id="rId12" imgW="215640" imgH="44424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ABC4573B-F9AE-4698-B2EA-5469A2B6EA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21058" y="4720367"/>
                        <a:ext cx="2159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EB1F53D0-D45B-4FCD-9BC6-32BEB7E0BB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575896"/>
              </p:ext>
            </p:extLst>
          </p:nvPr>
        </p:nvGraphicFramePr>
        <p:xfrm>
          <a:off x="5639816" y="600952"/>
          <a:ext cx="254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4" imgW="253800" imgH="444240" progId="Equation.DSMT4">
                  <p:embed/>
                </p:oleObj>
              </mc:Choice>
              <mc:Fallback>
                <p:oleObj name="Equation" r:id="rId14" imgW="253800" imgH="44424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EB1F53D0-D45B-4FCD-9BC6-32BEB7E0BB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639816" y="600952"/>
                        <a:ext cx="2540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4F083F13-4E7C-4975-AB37-0444A10C2D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001884"/>
              </p:ext>
            </p:extLst>
          </p:nvPr>
        </p:nvGraphicFramePr>
        <p:xfrm>
          <a:off x="3298825" y="106363"/>
          <a:ext cx="647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16" imgW="647640" imgH="380880" progId="Equation.DSMT4">
                  <p:embed/>
                </p:oleObj>
              </mc:Choice>
              <mc:Fallback>
                <p:oleObj name="Equation" r:id="rId16" imgW="647640" imgH="38088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4F083F13-4E7C-4975-AB37-0444A10C2D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298825" y="106363"/>
                        <a:ext cx="6477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FAB9DCF9-5EF5-45D8-BDA3-A7BF429F0A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759721"/>
              </p:ext>
            </p:extLst>
          </p:nvPr>
        </p:nvGraphicFramePr>
        <p:xfrm>
          <a:off x="8680450" y="119063"/>
          <a:ext cx="558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18" imgW="558720" imgH="355320" progId="Equation.DSMT4">
                  <p:embed/>
                </p:oleObj>
              </mc:Choice>
              <mc:Fallback>
                <p:oleObj name="Equation" r:id="rId18" imgW="558720" imgH="35532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FAB9DCF9-5EF5-45D8-BDA3-A7BF429F0A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680450" y="119063"/>
                        <a:ext cx="5588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E2320A59-9822-4B55-825E-DBE91B41E3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318030"/>
              </p:ext>
            </p:extLst>
          </p:nvPr>
        </p:nvGraphicFramePr>
        <p:xfrm>
          <a:off x="2020888" y="2276475"/>
          <a:ext cx="1270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20" imgW="1269720" imgH="520560" progId="Equation.DSMT4">
                  <p:embed/>
                </p:oleObj>
              </mc:Choice>
              <mc:Fallback>
                <p:oleObj name="Equation" r:id="rId20" imgW="1269720" imgH="52056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E2320A59-9822-4B55-825E-DBE91B41E3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020888" y="2276475"/>
                        <a:ext cx="12700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58EFE0FD-D661-41FF-AA47-5414E8FDF6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043970"/>
              </p:ext>
            </p:extLst>
          </p:nvPr>
        </p:nvGraphicFramePr>
        <p:xfrm>
          <a:off x="9420225" y="2276475"/>
          <a:ext cx="1320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22" imgW="1320480" imgH="520560" progId="Equation.DSMT4">
                  <p:embed/>
                </p:oleObj>
              </mc:Choice>
              <mc:Fallback>
                <p:oleObj name="Equation" r:id="rId22" imgW="1320480" imgH="52056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58EFE0FD-D661-41FF-AA47-5414E8FDF6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9420225" y="2276475"/>
                        <a:ext cx="13208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exão reta unidirecional 14">
            <a:extLst>
              <a:ext uri="{FF2B5EF4-FFF2-40B4-BE49-F238E27FC236}">
                <a16:creationId xmlns:a16="http://schemas.microsoft.com/office/drawing/2014/main" id="{573E3B26-A8E0-4C5A-8421-59B62D828726}"/>
              </a:ext>
            </a:extLst>
          </p:cNvPr>
          <p:cNvCxnSpPr/>
          <p:nvPr/>
        </p:nvCxnSpPr>
        <p:spPr>
          <a:xfrm>
            <a:off x="3540557" y="2536546"/>
            <a:ext cx="1044000" cy="0"/>
          </a:xfrm>
          <a:prstGeom prst="straightConnector1">
            <a:avLst/>
          </a:prstGeom>
          <a:ln w="19050">
            <a:solidFill>
              <a:srgbClr val="0000FF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ta unidirecional 15">
            <a:extLst>
              <a:ext uri="{FF2B5EF4-FFF2-40B4-BE49-F238E27FC236}">
                <a16:creationId xmlns:a16="http://schemas.microsoft.com/office/drawing/2014/main" id="{4385D71A-5834-4389-B388-C81225931124}"/>
              </a:ext>
            </a:extLst>
          </p:cNvPr>
          <p:cNvCxnSpPr/>
          <p:nvPr/>
        </p:nvCxnSpPr>
        <p:spPr>
          <a:xfrm>
            <a:off x="7791686" y="2546171"/>
            <a:ext cx="1512000" cy="0"/>
          </a:xfrm>
          <a:prstGeom prst="straightConnector1">
            <a:avLst/>
          </a:prstGeom>
          <a:ln w="19050">
            <a:solidFill>
              <a:srgbClr val="0000FF"/>
            </a:solidFill>
            <a:headEnd type="arrow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6CDA541-E3EC-40E2-B1E6-74EF1D3C8C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091561"/>
              </p:ext>
            </p:extLst>
          </p:nvPr>
        </p:nvGraphicFramePr>
        <p:xfrm>
          <a:off x="4064995" y="3606889"/>
          <a:ext cx="635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24" imgW="634680" imgH="380880" progId="Equation.DSMT4">
                  <p:embed/>
                </p:oleObj>
              </mc:Choice>
              <mc:Fallback>
                <p:oleObj name="Equation" r:id="rId24" imgW="634680" imgH="3808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26CDA541-E3EC-40E2-B1E6-74EF1D3C8C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064995" y="3606889"/>
                        <a:ext cx="635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7FA42478-5F18-47B0-B650-4DCD310485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713205"/>
              </p:ext>
            </p:extLst>
          </p:nvPr>
        </p:nvGraphicFramePr>
        <p:xfrm>
          <a:off x="7707757" y="4437875"/>
          <a:ext cx="838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26" imgW="838080" imgH="317160" progId="Equation.DSMT4">
                  <p:embed/>
                </p:oleObj>
              </mc:Choice>
              <mc:Fallback>
                <p:oleObj name="Equation" r:id="rId26" imgW="838080" imgH="31716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7FA42478-5F18-47B0-B650-4DCD310485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707757" y="4437875"/>
                        <a:ext cx="8382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22207D7D-1C47-4ABE-99C8-95B22E2A89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39036"/>
              </p:ext>
            </p:extLst>
          </p:nvPr>
        </p:nvGraphicFramePr>
        <p:xfrm>
          <a:off x="3955515" y="5213394"/>
          <a:ext cx="1181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28" imgW="1180800" imgH="419040" progId="Equation.DSMT4">
                  <p:embed/>
                </p:oleObj>
              </mc:Choice>
              <mc:Fallback>
                <p:oleObj name="Equation" r:id="rId28" imgW="1180800" imgH="41904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22207D7D-1C47-4ABE-99C8-95B22E2A89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955515" y="5213394"/>
                        <a:ext cx="11811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C8616D0E-F834-4FE0-8EAB-3B53E92068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276390"/>
              </p:ext>
            </p:extLst>
          </p:nvPr>
        </p:nvGraphicFramePr>
        <p:xfrm>
          <a:off x="6512255" y="6010492"/>
          <a:ext cx="279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30" imgW="279360" imgH="444240" progId="Equation.DSMT4">
                  <p:embed/>
                </p:oleObj>
              </mc:Choice>
              <mc:Fallback>
                <p:oleObj name="Equation" r:id="rId30" imgW="279360" imgH="444240" progId="Equation.DSMT4">
                  <p:embed/>
                  <p:pic>
                    <p:nvPicPr>
                      <p:cNvPr id="18" name="Objeto 17">
                        <a:extLst>
                          <a:ext uri="{FF2B5EF4-FFF2-40B4-BE49-F238E27FC236}">
                            <a16:creationId xmlns:a16="http://schemas.microsoft.com/office/drawing/2014/main" id="{C8616D0E-F834-4FE0-8EAB-3B53E92068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512255" y="6010492"/>
                        <a:ext cx="2794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0CB9A7AC-A0D9-4AC4-A756-6839760ACC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724699"/>
              </p:ext>
            </p:extLst>
          </p:nvPr>
        </p:nvGraphicFramePr>
        <p:xfrm>
          <a:off x="5706745" y="4866291"/>
          <a:ext cx="317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32" imgW="317160" imgH="444240" progId="Equation.DSMT4">
                  <p:embed/>
                </p:oleObj>
              </mc:Choice>
              <mc:Fallback>
                <p:oleObj name="Equation" r:id="rId32" imgW="317160" imgH="444240" progId="Equation.DSMT4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:a16="http://schemas.microsoft.com/office/drawing/2014/main" id="{0CB9A7AC-A0D9-4AC4-A756-6839760ACC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5706745" y="4866291"/>
                        <a:ext cx="3175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CEA29A75-36B8-4833-91DA-F55C18EC17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136025"/>
              </p:ext>
            </p:extLst>
          </p:nvPr>
        </p:nvGraphicFramePr>
        <p:xfrm>
          <a:off x="6433771" y="5246681"/>
          <a:ext cx="279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34" imgW="279360" imgH="444240" progId="Equation.DSMT4">
                  <p:embed/>
                </p:oleObj>
              </mc:Choice>
              <mc:Fallback>
                <p:oleObj name="Equation" r:id="rId34" imgW="279360" imgH="44424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CEA29A75-36B8-4833-91DA-F55C18EC17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6433771" y="5246681"/>
                        <a:ext cx="2794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id="{5DE95874-7D99-4387-A72A-E32D16C73C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636387"/>
              </p:ext>
            </p:extLst>
          </p:nvPr>
        </p:nvGraphicFramePr>
        <p:xfrm>
          <a:off x="5402630" y="5246681"/>
          <a:ext cx="355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36" imgW="355320" imgH="444240" progId="Equation.DSMT4">
                  <p:embed/>
                </p:oleObj>
              </mc:Choice>
              <mc:Fallback>
                <p:oleObj name="Equation" r:id="rId36" imgW="355320" imgH="444240" progId="Equation.DSMT4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id="{5DE95874-7D99-4387-A72A-E32D16C73C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5402630" y="5246681"/>
                        <a:ext cx="355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id="{77B57112-51EB-456A-BD83-847380A071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35215"/>
              </p:ext>
            </p:extLst>
          </p:nvPr>
        </p:nvGraphicFramePr>
        <p:xfrm>
          <a:off x="673100" y="4381500"/>
          <a:ext cx="1917700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38" imgW="1917360" imgH="1765080" progId="Equation.DSMT4">
                  <p:embed/>
                </p:oleObj>
              </mc:Choice>
              <mc:Fallback>
                <p:oleObj name="Equation" r:id="rId38" imgW="1917360" imgH="1765080" progId="Equation.DSMT4">
                  <p:embed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:a16="http://schemas.microsoft.com/office/drawing/2014/main" id="{77B57112-51EB-456A-BD83-847380A071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673100" y="4381500"/>
                        <a:ext cx="1917700" cy="176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id="{0066ABBE-5A9C-4F54-BBAD-DB54E3EEE8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437253"/>
              </p:ext>
            </p:extLst>
          </p:nvPr>
        </p:nvGraphicFramePr>
        <p:xfrm>
          <a:off x="10044328" y="4688491"/>
          <a:ext cx="11938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40" imgW="1193760" imgH="622080" progId="Equation.DSMT4">
                  <p:embed/>
                </p:oleObj>
              </mc:Choice>
              <mc:Fallback>
                <p:oleObj name="Equation" r:id="rId40" imgW="1193760" imgH="622080" progId="Equation.DSMT4">
                  <p:embed/>
                  <p:pic>
                    <p:nvPicPr>
                      <p:cNvPr id="23" name="Objeto 22">
                        <a:extLst>
                          <a:ext uri="{FF2B5EF4-FFF2-40B4-BE49-F238E27FC236}">
                            <a16:creationId xmlns:a16="http://schemas.microsoft.com/office/drawing/2014/main" id="{0066ABBE-5A9C-4F54-BBAD-DB54E3EEE8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0044328" y="4688491"/>
                        <a:ext cx="11938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o 23">
            <a:extLst>
              <a:ext uri="{FF2B5EF4-FFF2-40B4-BE49-F238E27FC236}">
                <a16:creationId xmlns:a16="http://schemas.microsoft.com/office/drawing/2014/main" id="{08379EE9-CCB1-454C-BDE5-39BC222248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969537"/>
              </p:ext>
            </p:extLst>
          </p:nvPr>
        </p:nvGraphicFramePr>
        <p:xfrm>
          <a:off x="692518" y="143752"/>
          <a:ext cx="18796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42" imgW="1879560" imgH="1803240" progId="Equation.DSMT4">
                  <p:embed/>
                </p:oleObj>
              </mc:Choice>
              <mc:Fallback>
                <p:oleObj name="Equation" r:id="rId42" imgW="1879560" imgH="1803240" progId="Equation.DSMT4">
                  <p:embed/>
                  <p:pic>
                    <p:nvPicPr>
                      <p:cNvPr id="24" name="Objeto 23">
                        <a:extLst>
                          <a:ext uri="{FF2B5EF4-FFF2-40B4-BE49-F238E27FC236}">
                            <a16:creationId xmlns:a16="http://schemas.microsoft.com/office/drawing/2014/main" id="{08379EE9-CCB1-454C-BDE5-39BC222248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692518" y="143752"/>
                        <a:ext cx="1879600" cy="180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o 24">
            <a:extLst>
              <a:ext uri="{FF2B5EF4-FFF2-40B4-BE49-F238E27FC236}">
                <a16:creationId xmlns:a16="http://schemas.microsoft.com/office/drawing/2014/main" id="{2ADA031B-7096-483C-8080-9AB91F53EC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298487"/>
              </p:ext>
            </p:extLst>
          </p:nvPr>
        </p:nvGraphicFramePr>
        <p:xfrm>
          <a:off x="6713171" y="944569"/>
          <a:ext cx="673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44" imgW="672840" imgH="444240" progId="Equation.DSMT4">
                  <p:embed/>
                </p:oleObj>
              </mc:Choice>
              <mc:Fallback>
                <p:oleObj name="Equation" r:id="rId44" imgW="672840" imgH="444240" progId="Equation.DSMT4">
                  <p:embed/>
                  <p:pic>
                    <p:nvPicPr>
                      <p:cNvPr id="25" name="Objeto 24">
                        <a:extLst>
                          <a:ext uri="{FF2B5EF4-FFF2-40B4-BE49-F238E27FC236}">
                            <a16:creationId xmlns:a16="http://schemas.microsoft.com/office/drawing/2014/main" id="{2ADA031B-7096-483C-8080-9AB91F53EC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6713171" y="944569"/>
                        <a:ext cx="6731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o 25">
            <a:extLst>
              <a:ext uri="{FF2B5EF4-FFF2-40B4-BE49-F238E27FC236}">
                <a16:creationId xmlns:a16="http://schemas.microsoft.com/office/drawing/2014/main" id="{F080CA54-73A4-4D7E-8E3F-06494EE1F5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903290"/>
              </p:ext>
            </p:extLst>
          </p:nvPr>
        </p:nvGraphicFramePr>
        <p:xfrm>
          <a:off x="5720354" y="2984500"/>
          <a:ext cx="254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46" imgW="253800" imgH="444240" progId="Equation.DSMT4">
                  <p:embed/>
                </p:oleObj>
              </mc:Choice>
              <mc:Fallback>
                <p:oleObj name="Equation" r:id="rId46" imgW="253800" imgH="444240" progId="Equation.DSMT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id="{F080CA54-73A4-4D7E-8E3F-06494EE1F5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5720354" y="2984500"/>
                        <a:ext cx="2540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7635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11B4D30-666F-486A-B5AE-F45D220455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427639"/>
              </p:ext>
            </p:extLst>
          </p:nvPr>
        </p:nvGraphicFramePr>
        <p:xfrm>
          <a:off x="2235200" y="1027113"/>
          <a:ext cx="77216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7721280" imgH="4800600" progId="Equation.DSMT4">
                  <p:embed/>
                </p:oleObj>
              </mc:Choice>
              <mc:Fallback>
                <p:oleObj name="Equation" r:id="rId3" imgW="7721280" imgH="48006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211B4D30-666F-486A-B5AE-F45D220455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5200" y="1027113"/>
                        <a:ext cx="7721600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3509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854531B-3003-4B65-82B6-EAF23647E5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150776"/>
              </p:ext>
            </p:extLst>
          </p:nvPr>
        </p:nvGraphicFramePr>
        <p:xfrm>
          <a:off x="1581150" y="120650"/>
          <a:ext cx="9029700" cy="661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9029520" imgH="6616440" progId="Equation.DSMT4">
                  <p:embed/>
                </p:oleObj>
              </mc:Choice>
              <mc:Fallback>
                <p:oleObj name="Equation" r:id="rId3" imgW="9029520" imgH="661644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6854531B-3003-4B65-82B6-EAF23647E5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1150" y="120650"/>
                        <a:ext cx="9029700" cy="661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1128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111998F-C3BC-4791-8108-19C6A2D9D7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536800"/>
              </p:ext>
            </p:extLst>
          </p:nvPr>
        </p:nvGraphicFramePr>
        <p:xfrm>
          <a:off x="869950" y="576263"/>
          <a:ext cx="10452100" cy="570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10451880" imgH="5702040" progId="Equation.DSMT4">
                  <p:embed/>
                </p:oleObj>
              </mc:Choice>
              <mc:Fallback>
                <p:oleObj name="Equation" r:id="rId3" imgW="10451880" imgH="570204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C111998F-C3BC-4791-8108-19C6A2D9D7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9950" y="576263"/>
                        <a:ext cx="10452100" cy="570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14307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4</Words>
  <Application>Microsoft Office PowerPoint</Application>
  <PresentationFormat>Ecrã Panorâmico</PresentationFormat>
  <Paragraphs>1</Paragraphs>
  <Slides>6</Slides>
  <Notes>0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Tema do Office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Paiva</dc:creator>
  <cp:lastModifiedBy>Carlos Paiva</cp:lastModifiedBy>
  <cp:revision>2</cp:revision>
  <dcterms:created xsi:type="dcterms:W3CDTF">2018-10-19T04:16:45Z</dcterms:created>
  <dcterms:modified xsi:type="dcterms:W3CDTF">2020-03-19T22:23:14Z</dcterms:modified>
</cp:coreProperties>
</file>